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7D7AC-3CB1-45FB-A602-990E3C2772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004983-D4C5-419F-A0E0-66855DBB97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7DB6D-84B6-460C-94AE-78661B631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F0C9B-3421-45A1-8234-35C6D921F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B8238-29F3-41BC-8182-733F876A9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195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AE11C-DBBB-4243-900E-97F2D7CF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9EFE0-77F3-49AC-B301-DE0AC01A9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8EAC65-4D78-451E-8202-23331897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36558-38CB-41B5-B3D5-D65EE97D2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9D0D06-ABAE-4104-8A83-E78364D3F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504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ADF22E-403B-49C7-83FC-3027860EE3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3BDE4E-F21E-4F79-A6BF-F6CB99C53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1814F-9F9A-41D2-86CE-C6E1612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4F9E4-FE92-4CA5-9187-925F53C99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D75DC-43E0-467A-ACDD-B6E897F27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866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980EA-B479-480B-99C3-B5F9D7C15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09D8A-BA35-4A5B-A3C7-58A7A7B7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D6D55-0BA8-4A9A-B934-0FB08F0BD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3E8DD-A658-4B26-BCA9-61226595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6BA7E-0342-4364-BAEB-35422A342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701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4692E-5F75-4AB1-9EFB-1848DF00C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102E77-EBA1-448B-84EE-BB91F08D7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8FF970-8231-420B-B021-E152FCE74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5DC0F-39C7-4934-9E8B-99175477D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FCC42-EDEB-4D1A-8291-841A86A24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175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A24BC-BBB1-4828-AE79-085E5AFE9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6CDFA-ED6F-4AFC-A038-8A5EA3410F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9A775-F766-453E-8745-D233E363D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D5AA1A-08C6-4108-AF13-5AD446A01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6A351E-30C5-468B-84AF-D210D8BB4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FE3622-5C89-4A88-AD55-ABF0DC2EB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736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097E8-2910-4CC0-ABF5-90544FD9B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CEEF2-917F-44A2-B66C-5279AF441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4CC23E-EBB9-41C0-87E0-73BBF0B64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E3C221-89FE-4CFD-8792-2ADC29B92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E13FCC-CCAF-4AE3-9CC2-A0C04300B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E2FDC3-A508-4FD1-AF54-99CAFF42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973012-2C2C-472C-A1E2-1AE75DB8F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CF8E75-258D-49CE-95E8-4143AED09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719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7F36D-4B61-48C2-9BA7-A4ECB3AF8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7A1F2C-2926-4846-8C8E-3777F69B6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C0B4D1-799E-46F0-BD73-8030A054D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83CC3-4D23-4616-BA90-4A4EB2D76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459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550929-43CA-49DC-A266-8B72243B8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BAC36D-D1AA-4CF4-AC4F-93ED739A5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97C6D-32A4-47B9-A68D-536D15846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7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20EB6-CB86-44A6-8A32-55BF5602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ADE178-C363-4D6B-AF90-FF1FA1EB5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24F89-48FD-48ED-B91F-BCE24CAC96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D382F-7F47-4E69-BA09-1B0F8B9F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88F24-EECE-43CE-9F4C-1699D1E3F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D44353-EEF1-4006-9675-954CEDEA2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27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532E-5731-427B-A4F9-AF65FB099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271080-665A-4DC6-A237-5A9CB2D6DD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A03D30-984F-4E1E-B8F4-04B1C52AA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2D777-C2E7-4963-AF6D-FF4884F6A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2903D6-3A20-4FC7-B28D-38CE722BA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0EC78-FFB4-4800-92C5-FC140DB27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18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3A36D8-F3D2-4FB8-ACC0-E7AC7997F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8A3566-5AFF-4C18-A45A-A301DF9282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80CEB-200F-43CF-8F57-146C0106AC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3B710-3918-4AE9-BC41-EC92FA205489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7D8E4-588E-41B8-A2E7-562931AA28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719A4-55CD-4CE1-9041-D437E5B1C3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0F55D-C50E-49AE-8656-56B3942F12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C1C21A-2473-4705-9644-F0CE9DB09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2" y="291941"/>
            <a:ext cx="11190774" cy="627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243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GWatti</dc:creator>
  <cp:lastModifiedBy>GWatti</cp:lastModifiedBy>
  <cp:revision>1</cp:revision>
  <dcterms:created xsi:type="dcterms:W3CDTF">2024-04-24T12:27:42Z</dcterms:created>
  <dcterms:modified xsi:type="dcterms:W3CDTF">2024-04-24T12:28:04Z</dcterms:modified>
</cp:coreProperties>
</file>