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DFDA-EF37-4E46-BCF8-EA5D23ECD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D2F53-DBA0-46F7-930D-51E186B0C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A9CA9-ADAE-409B-8A01-94C8B13A1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056AD-1CCB-4C27-BD06-C170A228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8F1E3-D607-4949-A34A-23E8B0AB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68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5AA75-F2FC-40EF-B9F3-7A860B24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D352AE-957D-40EB-8A67-20693DD203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CE4A9-C72E-44EA-81C3-EA5660C7D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67981-B1F5-4BCF-9CF8-D147598C7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A0332-B521-4225-859A-0765456D7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29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118F61-ED73-42ED-AE59-7D6E1EE7A6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48D161-EAD6-41F3-8AD8-A1594BA24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7A51B-12F0-4317-832D-FE46E64EC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4F7A5-B3DC-4CB7-AB9A-9A09DF610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BEC40-627D-477E-A652-F351491E3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19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AD1C8-908B-4F16-A1EC-B5BE2DC77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A467A-E06D-42C4-8199-9BD4CE4C1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DA5AC-4522-4991-974C-EAF368ABB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6B12D-3E0B-41FE-80AC-2EB5A6677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090D2-61B9-4C3B-BE44-B4CD24D8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485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50FCD-A71A-4561-94D9-67DFEF2CB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6AE26-2F64-4794-B05B-F218C4356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4C92E-4CA3-4FD2-94B2-B52B44D8A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D5359-4167-454A-9560-62F42D41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C08E6-4374-4146-B379-414099E66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927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18D03-7D7E-449E-B9E4-77E0D4EE9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7E295-3E01-4A07-A0FF-8CC342FD9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6026B0-6046-4C77-BFBF-014AAB262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860FC5-4DB6-4B03-A00A-FD9A4AA3C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5C83E2-F4B9-4D4C-AC67-1F613F45E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594588-52DE-429A-A61B-D71899055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09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03746-37AC-46A3-B4FC-B6834939B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7D4AC3-366C-4524-B20A-08F1FEFCE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A49B9-00D8-4683-9F02-2F65553565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DC3B9-A542-4737-B413-12E71EFD7E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98BC0E-8FF6-4417-91EF-F0082EE6B6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EF8BB0-8A74-4909-A5E6-1D61C97F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2FE905-35E2-45AB-B3D1-446FABA65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06908D-6DB2-47F5-B13B-68C06C3E8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36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E7C63-1C9A-4CDA-A033-6566CAF96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87739E-2014-4D9A-B220-1F88B664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8370C-E314-46E9-B352-4CA8C8CF0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12E708-703E-4E6A-8AEE-9BE2DE417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769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F64989-ECA0-490F-83E2-968FC061A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50922F-4912-4F41-8A83-CF01FFC5E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687A1-45BC-48BB-8BE3-AA30CEDAE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818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2D949-9EA4-47BE-8353-EB82ACF1B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9AFE2-3837-4D46-8547-4FC5ADFFF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98D61-ACAB-4901-BC53-E7E56CE904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53D79-00C7-4027-A94B-310911D51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F068F2-B3B9-41F8-A271-627C977FF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C2653-21DC-413C-A4BB-E72A96585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447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79DE3-1876-4AA8-BF6E-DBD9D16FD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7E08EE-5D2E-4E38-8D67-A53310C8DC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1486B5-AE84-48FC-A84C-3945E92FE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7C6732-9A9D-48E2-BC78-225E2F9BB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46C35-2E0D-458D-8EB1-8540F850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F0E6CA-EED7-4760-B27D-AFB5998F4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485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999CC2-0900-47E0-9BA1-B6F21D8D2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F7611-783F-452A-AD26-06655DBE9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6C2FB-33ED-4919-862D-4D036ADA0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0A688-9F63-42D9-938E-E215A01283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C8FE6-0051-4C65-8311-1F332CF28C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F26B3-BEA2-435A-B6EA-08BDA0AF78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5237A-4264-4821-A1F7-CCE2252B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24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4A2CAC-14E2-4FBD-B6CA-1BC5C1E7D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75" y="127558"/>
            <a:ext cx="11499654" cy="632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92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C75C2D-7324-4BB2-B6BA-0DA76A3C9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69" y="218993"/>
            <a:ext cx="11165213" cy="628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5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544328-4F82-44D3-A2C2-E6ED6C208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77" y="117470"/>
            <a:ext cx="11798322" cy="636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12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GWatti</dc:creator>
  <cp:lastModifiedBy>GWatti</cp:lastModifiedBy>
  <cp:revision>1</cp:revision>
  <dcterms:created xsi:type="dcterms:W3CDTF">2023-12-11T20:50:20Z</dcterms:created>
  <dcterms:modified xsi:type="dcterms:W3CDTF">2023-12-11T20:50:45Z</dcterms:modified>
</cp:coreProperties>
</file>