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2"/>
  </p:normalViewPr>
  <p:slideViewPr>
    <p:cSldViewPr snapToGrid="0" snapToObjects="1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66D4D5-C5C7-A845-A7AD-A4DD9405C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CDABE35-7B03-7D49-96E0-61FD15ECD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D46AE2-B24A-DB4E-BC6F-B7330824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FDB274-1F2B-FE40-90CC-C51DFB18F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9DF5D3-8AD8-0744-B374-73876FDCF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180331-0F69-9041-A874-F62820197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45E2565-8EC2-A245-9C73-F7B03F575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336434-8085-0341-87DA-E43ED9E23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B54F45-66FC-A848-B052-1E12B8DC7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7651E0-4AEA-1E45-BBDA-BD98091A8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0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739D689-68A6-2A4A-8485-B16BFF63E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AB5D76B-C2F7-3F47-BF26-4F0710274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8CB92B-0BDD-CA46-80CD-1E1B255C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2A1093-83FC-A74B-AA65-FE6796A9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FE5B45-4F13-6746-8311-261806FA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0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5FB164-39CC-D345-B503-4CBB47321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53DFB1-AE6E-844B-9DE7-E47CD3297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ABD4D6-4B1B-4247-8622-D75351DCF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4DC1F1-C2B6-854C-8E7D-AB6A6EE3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7422AE-9F31-B24D-972C-26CEC0681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7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101D7D-8C03-FB44-816A-E449B146F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0E7478-308C-9A4C-AA64-F99BE502E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5CD359-0CA4-0D4E-A674-70D501935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DCE566-B2F7-4549-99F5-D03E4B2B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2F3E80-79AB-3D4C-9D59-2C35D27C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8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D0C9DA-A0A2-0646-BD08-A6A1E56AB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55878-B886-3245-9BAD-AF76CF26A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40E8B6-EA4A-6E40-A323-A0B6FCF9E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8A858D-903F-1449-84AA-5B0341698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9F82671-4078-9648-A6A6-2C673CF4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7F06714-7747-124C-9E20-CCDD6F826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4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B03D62-5EF8-DB49-B870-E749F02FE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2CC5E5F-1F62-C44E-B7B6-D82DD3AE1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4E0D784-65BF-4A48-ABEF-37A12CF52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304C3D8-A3DD-324F-83EF-A0580A5297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33EB994-1A30-3041-83A2-D79398105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64B44FF-7CC0-5F4C-B5A5-12FE6EC03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EEA607D-D9D9-7C46-9A12-88F8F5AD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5E5DB63-F8F8-9946-8274-8B8CF1BEF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1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C34AF2-FF73-AD45-A6B4-004AB9F48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FA0CD4-83BD-AA4C-9956-A2FE09B19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5253558-7FEC-4040-B737-3D0E30C6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A7EF24F-E6AF-4445-BE3E-020FA5C7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4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44D7ED0-3DD9-5D4D-B721-E55E4A59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A166823-9770-A347-B9ED-BEAD2A84A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745059-910F-9B42-8A06-E40BE09CC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9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3D358A-0031-1B41-87C7-A3DCDEC37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3E3CD9-282F-D147-A483-3C2C104D4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128CE26-6F7A-ED4C-A4F0-84C70FC8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C9C65D-0EF5-514A-A2BA-DF67962E1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AE4F59-9A20-924F-963E-61217A0D1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975F51-6C14-4940-8952-31F1DBB9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1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581D6E-39BE-FA44-B69D-18329404E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6F64B6-1BE5-5143-B8C8-29DB0306F6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75F2545-9084-4342-B738-DE0EA0598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FD6404-25CD-0146-9E51-B0B406C8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8E36B0-E3BA-9E40-872C-8CE5B5E9A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67E1433-11AD-3B4B-A827-BAD400241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49CC763-EA87-A649-9F08-7FFE5EEEF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5D4196-0704-C84C-AF6B-E630F4014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5C3E3E-7D29-0243-987F-3B514FFDB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EC8C8-CFF1-2D45-B6B2-2E27D4447E6C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3374E1-D80A-C345-AFE4-88B79D5DF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F379F8-6859-7845-B775-0E73AA337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54DC5-B3FA-4D4A-8F9C-9588E90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6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5112609-835B-3E41-A2CD-05EB3490D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00C423D-6460-9E44-BA1D-85BFCE78E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67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9C29361-466A-774C-8962-918F622F9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67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A929BA-45A6-4B42-926C-F77AB0774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45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1A2FC3B-9656-A849-AB7A-B503AFE56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52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FFEFE66-4683-3B4C-A884-1F6F1216E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45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15F9178-DC34-8E4E-BD11-95DFD6A5F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25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9016C28-36A9-154B-AF10-E3BC4D18E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11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6CA2FA2-5011-9447-9ECC-100E9CC9A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00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B0330FA-085D-2A4A-A707-A3C8736F2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9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2C1B55-2E63-9D43-BBC9-C097438F4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9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94C2CF5-D0E8-5940-96DF-7A96FD31F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88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57BB59-69BE-1546-A9FE-7A44BC039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61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ADF452-8524-0340-8BAC-3C3271F88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56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5443EE-FFEE-1C4A-89CB-D500C585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French</dc:creator>
  <cp:lastModifiedBy>Head Teacher</cp:lastModifiedBy>
  <cp:revision>4</cp:revision>
  <dcterms:created xsi:type="dcterms:W3CDTF">2018-11-12T08:09:45Z</dcterms:created>
  <dcterms:modified xsi:type="dcterms:W3CDTF">2020-10-01T15:50:46Z</dcterms:modified>
</cp:coreProperties>
</file>