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4660"/>
  </p:normalViewPr>
  <p:slideViewPr>
    <p:cSldViewPr snapToGrid="0">
      <p:cViewPr>
        <p:scale>
          <a:sx n="61" d="100"/>
          <a:sy n="61" d="100"/>
        </p:scale>
        <p:origin x="-2064" y="-1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3721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9770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8001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2604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3973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4983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1541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9188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584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0291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9045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364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9000" r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69E61277-BEA4-4556-9667-43351C0D1029}"/>
              </a:ext>
            </a:extLst>
          </p:cNvPr>
          <p:cNvSpPr/>
          <p:nvPr/>
        </p:nvSpPr>
        <p:spPr>
          <a:xfrm>
            <a:off x="149418" y="295433"/>
            <a:ext cx="6552007" cy="8660677"/>
          </a:xfrm>
          <a:prstGeom prst="roundRect">
            <a:avLst>
              <a:gd name="adj" fmla="val 473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8E5CC74E-4672-4BF4-B00F-0E5EF4432868}"/>
              </a:ext>
            </a:extLst>
          </p:cNvPr>
          <p:cNvSpPr/>
          <p:nvPr/>
        </p:nvSpPr>
        <p:spPr>
          <a:xfrm>
            <a:off x="-143691" y="-63788"/>
            <a:ext cx="5855559" cy="914400"/>
          </a:xfrm>
          <a:prstGeom prst="roundRect">
            <a:avLst>
              <a:gd name="adj" fmla="val 38585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40F8B0D-DE50-4E77-A8FA-727189C62CA3}"/>
              </a:ext>
            </a:extLst>
          </p:cNvPr>
          <p:cNvSpPr txBox="1"/>
          <p:nvPr/>
        </p:nvSpPr>
        <p:spPr>
          <a:xfrm>
            <a:off x="-2355073" y="101024"/>
            <a:ext cx="102282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en-GB" sz="3200" b="1" dirty="0">
                <a:solidFill>
                  <a:prstClr val="black"/>
                </a:solidFill>
                <a:latin typeface="Comic Sans MS" panose="030F0702030302020204" pitchFamily="66" charset="0"/>
              </a:rPr>
              <a:t>STEM: Straw Roller Coaster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2BE496E-D93D-4BED-87ED-B04996870720}"/>
              </a:ext>
            </a:extLst>
          </p:cNvPr>
          <p:cNvSpPr txBox="1"/>
          <p:nvPr/>
        </p:nvSpPr>
        <p:spPr>
          <a:xfrm>
            <a:off x="3657600" y="3593198"/>
            <a:ext cx="2951459" cy="1169551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  <a:prstDash val="lgDash"/>
          </a:ln>
        </p:spPr>
        <p:txBody>
          <a:bodyPr wrap="square" rtlCol="0">
            <a:spAutoFit/>
          </a:bodyPr>
          <a:lstStyle/>
          <a:p>
            <a:pPr lvl="0" algn="just"/>
            <a:r>
              <a:rPr lang="en-US" sz="1400" dirty="0">
                <a:solidFill>
                  <a:prstClr val="black"/>
                </a:solidFill>
              </a:rPr>
              <a:t>Build a Straw Roller Coaster for a ping pong ball to roll down!  Drinking straws and hot glue, and that’s it.  Use a low temp gun and kids can make this themselves.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6F2A4D5-06DC-44D5-8651-69B3DF0F7B93}"/>
              </a:ext>
            </a:extLst>
          </p:cNvPr>
          <p:cNvSpPr txBox="1"/>
          <p:nvPr/>
        </p:nvSpPr>
        <p:spPr>
          <a:xfrm>
            <a:off x="3657600" y="4829276"/>
            <a:ext cx="2951459" cy="2154436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n-US" sz="1400" b="1" dirty="0">
                <a:solidFill>
                  <a:prstClr val="black"/>
                </a:solidFill>
              </a:rPr>
              <a:t>What you'll need: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</a:rPr>
              <a:t>To build this straw roller coaster you will need: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</a:rPr>
              <a:t>A cardboard box or a piece of cardboard for the base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</a:rPr>
              <a:t>Straws – solid color ones are fun!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</a:rPr>
              <a:t>Scissors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</a:rPr>
              <a:t>A hot glue gun and glue sticks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</a:rPr>
              <a:t>A ping pong ball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</a:rPr>
              <a:t>A bowl to catch the ball at the bottom (optional)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086B9BF1-8162-4AE1-A5DB-B364D02151DD}"/>
              </a:ext>
            </a:extLst>
          </p:cNvPr>
          <p:cNvSpPr/>
          <p:nvPr/>
        </p:nvSpPr>
        <p:spPr>
          <a:xfrm>
            <a:off x="293429" y="1471095"/>
            <a:ext cx="2813026" cy="1564339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en-US" sz="14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Roller Coaster Challenge is a mind-bending three-dimensional playground for engineers. Your goal is to create a functioning roller coaster that can get the car to safely glide to the end of the track.</a:t>
            </a:r>
            <a:endParaRPr kumimoji="0" lang="en-GB" sz="1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0F5A5706-64FE-4D53-9AF5-BE51CD2C1E8D}"/>
              </a:ext>
            </a:extLst>
          </p:cNvPr>
          <p:cNvSpPr txBox="1"/>
          <p:nvPr/>
        </p:nvSpPr>
        <p:spPr>
          <a:xfrm>
            <a:off x="3657600" y="3122128"/>
            <a:ext cx="2951459" cy="40011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Your Challenge!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43B7A050-A87C-4F3C-BD1C-4F0C6240E313}"/>
              </a:ext>
            </a:extLst>
          </p:cNvPr>
          <p:cNvSpPr txBox="1"/>
          <p:nvPr/>
        </p:nvSpPr>
        <p:spPr>
          <a:xfrm>
            <a:off x="310531" y="5880031"/>
            <a:ext cx="3256842" cy="40011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Things to think about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718EDE17-36A2-4A37-B6AF-43A589F3AF2D}"/>
              </a:ext>
            </a:extLst>
          </p:cNvPr>
          <p:cNvSpPr txBox="1"/>
          <p:nvPr/>
        </p:nvSpPr>
        <p:spPr>
          <a:xfrm>
            <a:off x="303374" y="6375037"/>
            <a:ext cx="3256842" cy="2462213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  <a:prstDash val="lgDash"/>
          </a:ln>
        </p:spPr>
        <p:txBody>
          <a:bodyPr wrap="square" rtlCol="0">
            <a:spAutoFit/>
          </a:bodyPr>
          <a:lstStyle/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n-US" sz="1400" dirty="0"/>
              <a:t>How high are you going to start your roller coaster?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n-US" sz="1400" dirty="0"/>
              <a:t>How are you going to make sure that your ball doesn’t move that fast it falls off?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n-US" sz="1400" dirty="0"/>
              <a:t>How are you going to make your ball go round corners?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n-US" sz="1400" dirty="0"/>
              <a:t>Is it better to have your ball moving fast or slow?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n-US" sz="1400" dirty="0"/>
              <a:t>How are you going to connect your straws together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253E7D3F-EF98-4FEB-8A25-A0D8BD686DCE}"/>
              </a:ext>
            </a:extLst>
          </p:cNvPr>
          <p:cNvSpPr txBox="1"/>
          <p:nvPr/>
        </p:nvSpPr>
        <p:spPr>
          <a:xfrm>
            <a:off x="3657600" y="7072755"/>
            <a:ext cx="2951458" cy="276999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Reflection Questions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7A6FF48-79E7-4C59-85C4-2F3DE4C68956}"/>
              </a:ext>
            </a:extLst>
          </p:cNvPr>
          <p:cNvSpPr txBox="1"/>
          <p:nvPr/>
        </p:nvSpPr>
        <p:spPr>
          <a:xfrm>
            <a:off x="293430" y="984291"/>
            <a:ext cx="2813025" cy="40011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Introduction</a:t>
            </a:r>
          </a:p>
        </p:txBody>
      </p:sp>
      <p:pic>
        <p:nvPicPr>
          <p:cNvPr id="1028" name="Picture 4" descr="STEM Challenge for Kids: Build a Straw Roller Coaster!">
            <a:extLst>
              <a:ext uri="{FF2B5EF4-FFF2-40B4-BE49-F238E27FC236}">
                <a16:creationId xmlns:a16="http://schemas.microsoft.com/office/drawing/2014/main" xmlns="" id="{29DEA007-1C51-4B01-B2E6-16D5FD5723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2" t="65146" r="5052" b="5735"/>
          <a:stretch/>
        </p:blipFill>
        <p:spPr bwMode="auto">
          <a:xfrm>
            <a:off x="293429" y="3151477"/>
            <a:ext cx="3281819" cy="2662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Kings Island: Vortex roller coaster is closing">
            <a:extLst>
              <a:ext uri="{FF2B5EF4-FFF2-40B4-BE49-F238E27FC236}">
                <a16:creationId xmlns:a16="http://schemas.microsoft.com/office/drawing/2014/main" xmlns="" id="{E98438A2-7F2A-441B-936E-EFEFD85CAE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820" y="979769"/>
            <a:ext cx="3410239" cy="2055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ABA906BA-22E7-4D90-A66B-E04358573BAD}"/>
              </a:ext>
            </a:extLst>
          </p:cNvPr>
          <p:cNvSpPr txBox="1"/>
          <p:nvPr/>
        </p:nvSpPr>
        <p:spPr>
          <a:xfrm>
            <a:off x="3658037" y="7438797"/>
            <a:ext cx="2951021" cy="28666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defRPr/>
            </a:pPr>
            <a:r>
              <a:rPr lang="en-US" sz="1200" b="1" dirty="0"/>
              <a:t>What should I do first?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F7193FE9-F93F-475D-BE9D-2A3D4D468592}"/>
              </a:ext>
            </a:extLst>
          </p:cNvPr>
          <p:cNvSpPr txBox="1"/>
          <p:nvPr/>
        </p:nvSpPr>
        <p:spPr>
          <a:xfrm>
            <a:off x="3658037" y="7831216"/>
            <a:ext cx="2951021" cy="28798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defRPr/>
            </a:pPr>
            <a:r>
              <a:rPr lang="en-GB" sz="1200" b="1" dirty="0">
                <a:solidFill>
                  <a:prstClr val="black"/>
                </a:solidFill>
              </a:rPr>
              <a:t>Is something confusing me?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F1AF6D29-AC67-4DFC-9F80-F011E7F7669C}"/>
              </a:ext>
            </a:extLst>
          </p:cNvPr>
          <p:cNvSpPr txBox="1"/>
          <p:nvPr/>
        </p:nvSpPr>
        <p:spPr>
          <a:xfrm>
            <a:off x="3658037" y="8597794"/>
            <a:ext cx="2951021" cy="28798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defRPr/>
            </a:pPr>
            <a:r>
              <a:rPr lang="en-US" sz="1200" b="1" dirty="0"/>
              <a:t>How can I do it better?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90902EF3-8CA6-49C2-82F0-311D3503188E}"/>
              </a:ext>
            </a:extLst>
          </p:cNvPr>
          <p:cNvSpPr txBox="1"/>
          <p:nvPr/>
        </p:nvSpPr>
        <p:spPr>
          <a:xfrm>
            <a:off x="3673596" y="8204049"/>
            <a:ext cx="2951021" cy="28798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defRPr/>
            </a:pPr>
            <a:r>
              <a:rPr lang="en-US" sz="1200" b="1" dirty="0"/>
              <a:t>Where can I look for help?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1730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478</TotalTime>
  <Words>230</Words>
  <Application>Microsoft Office PowerPoint</Application>
  <PresentationFormat>On-screen Show (4:3)</PresentationFormat>
  <Paragraphs>24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Chalky Chalk</dc:creator>
  <cp:lastModifiedBy>Administrator</cp:lastModifiedBy>
  <cp:revision>22</cp:revision>
  <dcterms:created xsi:type="dcterms:W3CDTF">2020-04-06T19:04:37Z</dcterms:created>
  <dcterms:modified xsi:type="dcterms:W3CDTF">2020-04-28T14:01:53Z</dcterms:modified>
</cp:coreProperties>
</file>