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14753-F492-4E51-8E03-5A0D925DB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A7732-3F60-4B1B-8938-06013010A2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F01C7-5A74-4A65-9241-A92545328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9FFB1-5C3B-4EAE-AD87-332254D98248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63CF2-F37A-4772-A195-AE386651B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00CB8E-CA7C-46C9-86BA-38B778CCE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795F-156A-47FE-B3BD-BAF3415F54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632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BA76B-A2D3-4FF2-B03E-090DE6A92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48D5A6-2219-4A60-A2A2-928365B3F1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157EE5-4253-4BAF-BF71-CB6184A17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9FFB1-5C3B-4EAE-AD87-332254D98248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35A1E1-2C98-439E-B98A-7630BCF87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E877E-752F-4185-A439-792DDA5D0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795F-156A-47FE-B3BD-BAF3415F54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316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EFA4D8-5C9C-492D-9648-A9E81D116B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318238-B1CA-4EE8-B3F5-33B0E237F6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900E0D-F795-4744-8D23-CBB6706B0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9FFB1-5C3B-4EAE-AD87-332254D98248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D87D17-3C07-4A55-8778-713F82E43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91CA6-EC37-4412-9F70-B6BE6AAE8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795F-156A-47FE-B3BD-BAF3415F54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781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FC641-0096-46B7-98FB-12C4933FF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7B150-9885-4D1F-9724-08B4F7466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35DB9-5AE7-4DD1-AF26-43826E168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9FFB1-5C3B-4EAE-AD87-332254D98248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E07BF-11D2-495D-90D2-0FA4618E5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F0D6C-5881-4E88-B2C0-3C9849B22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795F-156A-47FE-B3BD-BAF3415F54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736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CF209-355C-452A-9B78-D0D0409CA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F9AABF-8E32-429D-9F06-254713E8B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7265A-D7A2-4789-B40C-EC28988C0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9FFB1-5C3B-4EAE-AD87-332254D98248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49141-0FBD-4799-A8BA-BC3E28B35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272B0-419A-4AD1-917E-52DC5BAC8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795F-156A-47FE-B3BD-BAF3415F54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700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72FC1-F72C-4934-8D79-A6CE78416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C2772-241B-4BEC-9ADF-7D233419FD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40C96-462D-408F-A2FD-79BE6DB4C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095CA-9570-476F-AD1C-3226C7CC2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9FFB1-5C3B-4EAE-AD87-332254D98248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09974B-E378-4F00-A21D-E31DFEEE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63CBFD-95CE-490F-AFE4-FDFACF3AF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795F-156A-47FE-B3BD-BAF3415F54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080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68B84-70FB-4A90-9B69-E0803BA71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DF8DB-DA05-4A61-869E-EA229263A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7EEC75-B1C9-4FA5-8CC8-946877BEE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3DE9B3-B181-40B5-A1B6-DBBCB457F5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FC0E98-DA84-4AE8-B97E-52D2D189AF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B5AC90-FC43-400E-B254-88D6F860E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9FFB1-5C3B-4EAE-AD87-332254D98248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D377AF-F436-464E-AAD4-40079F83C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9119EB-6BB9-49D2-9FF4-57DD3120F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795F-156A-47FE-B3BD-BAF3415F54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931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C1390-00F2-4F8E-AD98-9C20CFF70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FE8FFB-5861-47BD-B176-D683BE65A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9FFB1-5C3B-4EAE-AD87-332254D98248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15C784-6652-4916-833B-07BD4D11A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D18B32-673B-4FBF-A426-0C62481CF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795F-156A-47FE-B3BD-BAF3415F54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046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7DAAC9-960E-4BBD-8B87-BE5295744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9FFB1-5C3B-4EAE-AD87-332254D98248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9DE731-2914-4B2F-8910-468A7ADB8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08E8D-F38E-4A97-A915-0AA1FA059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795F-156A-47FE-B3BD-BAF3415F54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6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DA9AC-90C3-4A9A-8A86-D45A27C93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8C2C5-88E4-4C47-9C50-583FF95CD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39CB81-D946-4D64-866E-372BEAFB3C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059BAF-CBFE-4819-B5B5-4040C9B07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9FFB1-5C3B-4EAE-AD87-332254D98248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1A31ED-5748-4C0F-A545-AF52229FC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E23028-4351-46E9-A37C-C8CA49F10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795F-156A-47FE-B3BD-BAF3415F54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2505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9DBC6-FCC5-4F77-A1A3-150C5E26D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3FBF9C-55F6-46BE-8653-9EAADDD3A3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214CB3-7843-4583-ACF9-8134EC337D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A305E1-575B-4132-A7D6-342518FA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9FFB1-5C3B-4EAE-AD87-332254D98248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8D80D-7D39-42E3-BF0B-88B075CFE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9E514F-6829-4A8C-B182-939690717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795F-156A-47FE-B3BD-BAF3415F54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824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B1F98A-872A-4853-AC98-7E6C67B93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5F3669-F8D1-4A0E-A105-F2C257218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02E786-AA23-4DA3-88CC-B5972F9977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9FFB1-5C3B-4EAE-AD87-332254D98248}" type="datetimeFigureOut">
              <a:rPr lang="en-GB" smtClean="0"/>
              <a:t>12/05/2026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6E7F0-30D6-4B28-918E-7303145FAE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3496-6975-4C5E-B679-C082BB881A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0795F-156A-47FE-B3BD-BAF3415F54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266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666A86-F46B-4A51-A8F0-3DB4DAD1C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87" y="373734"/>
            <a:ext cx="11097880" cy="591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48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B57CB1-1846-437F-BFC4-5AEFA4945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913" y="452022"/>
            <a:ext cx="10374173" cy="595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524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24D4A1-C9C1-4CD4-9948-233EFF15E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670" y="300147"/>
            <a:ext cx="10707594" cy="60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788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GWatti</dc:creator>
  <cp:lastModifiedBy>GWatti</cp:lastModifiedBy>
  <cp:revision>3</cp:revision>
  <dcterms:created xsi:type="dcterms:W3CDTF">2025-03-13T20:07:03Z</dcterms:created>
  <dcterms:modified xsi:type="dcterms:W3CDTF">2026-05-12T07:05:31Z</dcterms:modified>
</cp:coreProperties>
</file>